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53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69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88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61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865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75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68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94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23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3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35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E1071-8813-4D4D-A4B4-B34B7F1436B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604E0-0DF0-43DE-8B6B-E7156982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564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2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layer.myshared.ru/20/1240162/slides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04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layer.myshared.ru/20/1240162/slides/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3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layer.myshared.ru/20/1240162/slides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771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layer.myshared.ru/20/1240162/slides/slide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92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layer.myshared.ru/20/1240162/slides/slid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234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layer.myshared.ru/20/1240162/slides/slide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417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layer.myshared.ru/20/1240162/slides/slide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946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layer.myshared.ru/20/1240162/slides/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291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layer.myshared.ru/20/1240162/slides/slide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385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layer.myshared.ru/20/1240162/slides/slide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318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layer.myshared.ru/20/1240162/slides/slide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449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player.myshared.ru/20/1240162/slides/slide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920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player.myshared.ru/20/1240162/slides/slide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620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player.myshared.ru/20/1240162/slides/slide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94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layer.myshared.ru/20/1240162/slides/slide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954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layer.myshared.ru/20/1240162/slides/slide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094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layer.myshared.ru/20/1240162/slides/slide_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769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layer.myshared.ru/20/1240162/slides/slide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738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layer.myshared.ru/20/1240162/slides/slide_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840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player.myshared.ru/20/1240162/slides/slide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510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player.myshared.ru/20/1240162/slides/slide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116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layer.myshared.ru/20/1240162/slides/slide_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513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player.myshared.ru/20/1240162/slides/slide_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474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player.myshared.ru/20/1240162/slides/slide_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87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player.myshared.ru/20/1240162/slides/slide_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788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player.myshared.ru/20/1240162/slides/slide_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149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player.myshared.ru/20/1240162/slides/slide_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550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player.myshared.ru/20/1240162/slides/slide_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004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player.myshared.ru/20/1240162/slides/slide_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844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player.myshared.ru/20/1240162/slides/slide_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097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Широкоэкранный</PresentationFormat>
  <Paragraphs>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</cp:revision>
  <dcterms:created xsi:type="dcterms:W3CDTF">2020-08-31T17:35:34Z</dcterms:created>
  <dcterms:modified xsi:type="dcterms:W3CDTF">2020-08-31T17:48:06Z</dcterms:modified>
</cp:coreProperties>
</file>